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68" r:id="rId4"/>
    <p:sldId id="300" r:id="rId5"/>
    <p:sldId id="276" r:id="rId6"/>
    <p:sldId id="301" r:id="rId7"/>
    <p:sldId id="287" r:id="rId8"/>
    <p:sldId id="302" r:id="rId9"/>
    <p:sldId id="294" r:id="rId10"/>
    <p:sldId id="303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E74EC-94F4-3675-47C2-A8F4C7DC6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A2C8C-6877-B306-623A-C08F109F7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1EF8F-D956-06D3-CACD-D7E6CDDB1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22EDF-4E4E-4E70-A1B1-B8A12099B4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5520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A6CAA3-49B4-577A-4696-6A2933F63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1E93D-45D0-3D41-1D09-BFC1DDB4C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A9E35C-2543-CA15-1EA8-B3A18DA99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ABAD6-C8DF-44DB-91C3-9559951027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1878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B933F-E66A-1557-3E38-C8797CDC5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83E7A-0BAA-16D2-6197-EB361FF0B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4B04B-4C21-B720-FA16-C7880A318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38E98-8868-431C-A250-1CC297D1E2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344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D4694-805D-EECD-194E-18274CD4D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88511-DB0A-A867-76E4-309E760EF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EE380-54F8-C9DE-2481-995EE2D27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FAE52-0510-4BEB-894D-21E2469E1E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46900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31A3F-D4B9-E4AA-9479-D9F24B55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9E6F6-0E77-8536-8596-55168BAF9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EC9F6-DAB4-7355-376A-55087D67C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30717-B006-4310-9A7A-FDE3901DEA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145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5450B0-A94C-B27E-0FB6-6A2F7FAC8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5A7828-1B79-F234-5C37-344BAA2F2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57051F-FCB9-70B8-76EC-D6C9812E6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D991E-10B3-4982-9630-3370361C7F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31184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7CCC55-DF8C-F0D9-FEB8-36E36E3C4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6E075FB-B524-7545-D98D-EAAF3D61E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A77B405-78BF-D846-BE8A-7FA48429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227CA-8016-4B2F-BB79-DACB3C8DC23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9191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9003598-4DB7-3E42-6914-823A61F2A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457032-453B-9385-F9AD-F381D7188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029990-E47E-0A5C-F2FB-20540B672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6D14C-07BE-4E3F-9D68-08ACCD2B6A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3086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720A14C-CB19-DB0A-BBD4-925DCB1CB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AC2F064-CE69-BB08-5429-807A0D683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3199CD-CA39-C290-1B30-ABD906579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BD538-57A4-4BBE-B477-82D5A4619B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5677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8BB71E-20B4-D818-0596-30AE8D45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28FAFE-3163-CAC3-5D10-583FB06E1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A37E09-2429-8176-E2E0-8C4A36150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9031-B58B-4AEB-87CD-98EBCCB06C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88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4CDB2D-3F6F-211C-01C2-847ABF048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CC1415-224A-531C-C17A-0CB358591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9D99E6-285A-379B-0851-5A3A06384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59C7C-249D-48AE-8449-47B9FFAD4E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3053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F23A890-262A-EA18-8E2F-BD139024F1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9DBD33C-FFCB-D765-E951-F6EA9C1FED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1DB1D-54EB-C852-07F5-E0ABE6CF8B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8FBF8-B678-CA03-B979-426A20F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3A5BC-BA79-3E1A-02A3-6B697C468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1BA064-3B30-41E1-B595-19DE403930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5026E17-452A-529A-4821-EF4ADD6CCA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700213"/>
            <a:ext cx="8458200" cy="3230562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our Father in Heaven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Tells of his love in the book he has given;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Wonderful things in the Bible I see;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This is the dearest, that Jesus loves me.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43B08CDA-7B37-E36E-598D-3B61E1D67C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341438"/>
            <a:ext cx="8458200" cy="33020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so glad that Jesus loves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loves me, Jesus loves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am so glad that Jesus loves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loves even 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50A22D-EDCC-1779-83E8-948254AD31FF}"/>
              </a:ext>
            </a:extLst>
          </p:cNvPr>
          <p:cNvSpPr txBox="1"/>
          <p:nvPr/>
        </p:nvSpPr>
        <p:spPr>
          <a:xfrm>
            <a:off x="263525" y="6021388"/>
            <a:ext cx="2447925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am so glad that our Father in Heaven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Philip Paul Bliss (1838-1876)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FE613B6-A29A-4051-6BC2-93166E852A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2097187"/>
            <a:ext cx="8458200" cy="266362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me,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even 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746E8742-2DF1-6053-20C4-56A28F40D6A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20961"/>
            <a:ext cx="10515600" cy="3816077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Jesus loves me and I know I love him;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brought him down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my poor soul to redeem,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Yes, it was love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made him die on the tree;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I am certain that Jesus loves me!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FCF05912-4B32-BE14-5F3D-1AC91EC7AD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2051844"/>
            <a:ext cx="8458200" cy="2754312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me,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even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DF39322C-B0FC-F820-A7AD-C66DCFE632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2169194"/>
            <a:ext cx="10515600" cy="2987997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If one should ask of me, how could I tell?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 to Jesus, I know very well;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God's Holy Spirit with mine doth agree,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Constantly witnessing Jesus loves me.</a:t>
            </a: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C243EDA2-CC77-D9B0-50CD-0D656FDD420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2133191"/>
            <a:ext cx="8458200" cy="259161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me,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even me.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47A3C3C-A9F2-7BCC-91BF-252D51DC4B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2060612"/>
            <a:ext cx="8458200" cy="2736775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4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 if there's only one song I can sing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When in his beauty I see the great King,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This shall my song in eternity be: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 what a wonder that Jesus loves me!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E0CDB576-9DDC-2697-A13C-5FB9B25237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2061183"/>
            <a:ext cx="8458200" cy="2735634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me,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 am so glad that Jesus loves me,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Jesus loves even me.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F7433BCF-AD9A-D2FE-C9A5-CD9D81DD54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09217"/>
            <a:ext cx="10515600" cy="323956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5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In this assurance I find sweetest rest,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Trusting in Jesus, I know I am blest;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Satan, dismayed,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from my soul now doth flee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When I just tell him that Jesus loves me.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380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323. I Am So Glad </dc:title>
  <dc:creator>E. Langley Smith</dc:creator>
  <cp:lastModifiedBy>Narelle Wheaton</cp:lastModifiedBy>
  <cp:revision>5</cp:revision>
  <dcterms:created xsi:type="dcterms:W3CDTF">2001-10-21T04:21:28Z</dcterms:created>
  <dcterms:modified xsi:type="dcterms:W3CDTF">2023-06-26T07:52:25Z</dcterms:modified>
</cp:coreProperties>
</file>